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64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2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21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80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657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82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32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370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6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071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07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86AD-108D-6C44-9E06-3E25B5A951E4}" type="datetimeFigureOut">
              <a:rPr lang="en-US" smtClean="0"/>
              <a:pPr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F84BC-AB74-CC46-85E4-66A6F53E4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43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74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019" y="-354805"/>
            <a:ext cx="5744733" cy="7165810"/>
          </a:xfrm>
          <a:prstGeom prst="rect">
            <a:avLst/>
          </a:prstGeom>
        </p:spPr>
      </p:pic>
      <p:pic>
        <p:nvPicPr>
          <p:cNvPr id="8" name="Picture 7" descr="IMG_749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9073" y="2590778"/>
            <a:ext cx="5378548" cy="4486411"/>
          </a:xfrm>
          <a:prstGeom prst="rect">
            <a:avLst/>
          </a:prstGeom>
        </p:spPr>
      </p:pic>
      <p:pic>
        <p:nvPicPr>
          <p:cNvPr id="9" name="Picture 8" descr="IMG_7466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020" y="3492024"/>
            <a:ext cx="5472612" cy="3870172"/>
          </a:xfrm>
          <a:prstGeom prst="rect">
            <a:avLst/>
          </a:prstGeom>
        </p:spPr>
      </p:pic>
      <p:pic>
        <p:nvPicPr>
          <p:cNvPr id="10" name="Picture 9" descr="IMG_746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4519475" cy="3267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066" y="2282425"/>
            <a:ext cx="5715537" cy="1836236"/>
          </a:xfr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Dulwich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Wood Group: </a:t>
            </a:r>
            <a:r>
              <a:rPr lang="en-US" sz="2000" b="1" dirty="0" err="1" smtClean="0">
                <a:solidFill>
                  <a:srgbClr val="FF0000"/>
                </a:solidFill>
                <a:latin typeface="Arial"/>
                <a:cs typeface="Arial"/>
              </a:rPr>
              <a:t>Watercolour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‘Open Hut’ </a:t>
            </a:r>
            <a: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2000" b="1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Here: Sunday August 12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  !</a:t>
            </a:r>
            <a:b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Have a go at painting with Liz Butler from 11am</a:t>
            </a:r>
            <a:b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  <a:t>Work to View in Afternoon 2pm onwards</a:t>
            </a:r>
            <a:br>
              <a:rPr lang="en-US" sz="20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456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Dulwich Wood Group: Watercolour ‘Open Hut’   Here: Sunday August 12th  !  Have a go at painting with Liz Butler from 11am Work to View in Afternoon 2pm onwards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Rosie Campbell</dc:creator>
  <cp:lastModifiedBy>Antony Heal</cp:lastModifiedBy>
  <cp:revision>5</cp:revision>
  <dcterms:created xsi:type="dcterms:W3CDTF">2018-06-01T13:59:30Z</dcterms:created>
  <dcterms:modified xsi:type="dcterms:W3CDTF">2018-07-26T12:59:19Z</dcterms:modified>
</cp:coreProperties>
</file>