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6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2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8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57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2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3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7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71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0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4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74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019" y="-354805"/>
            <a:ext cx="5744733" cy="7165810"/>
          </a:xfrm>
          <a:prstGeom prst="rect">
            <a:avLst/>
          </a:prstGeom>
        </p:spPr>
      </p:pic>
      <p:pic>
        <p:nvPicPr>
          <p:cNvPr id="8" name="Picture 7" descr="IMG_74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9073" y="2590778"/>
            <a:ext cx="5378548" cy="4486411"/>
          </a:xfrm>
          <a:prstGeom prst="rect">
            <a:avLst/>
          </a:prstGeom>
        </p:spPr>
      </p:pic>
      <p:pic>
        <p:nvPicPr>
          <p:cNvPr id="9" name="Picture 8" descr="IMG_7466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020" y="3492024"/>
            <a:ext cx="5472612" cy="3870172"/>
          </a:xfrm>
          <a:prstGeom prst="rect">
            <a:avLst/>
          </a:prstGeom>
        </p:spPr>
      </p:pic>
      <p:pic>
        <p:nvPicPr>
          <p:cNvPr id="10" name="Picture 9" descr="IMG_74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19475" cy="326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066" y="2282425"/>
            <a:ext cx="5715537" cy="1836236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Dulwich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Wood Group: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Watercolour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‘Open Hut’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Here: Sunday August 12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 !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Have a go at painting with Liz Butler from 11am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Work to View in Afternoon 2pm onwards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5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Dulwich Wood Group: Watercolour ‘Open Hut’   Here: Sunday August 12th  !  Have a go at painting with Liz Butler from 11am Work to View in Afternoon 2pm onwards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Campbell</dc:creator>
  <cp:lastModifiedBy>Antony Heal</cp:lastModifiedBy>
  <cp:revision>5</cp:revision>
  <dcterms:created xsi:type="dcterms:W3CDTF">2018-06-01T13:59:30Z</dcterms:created>
  <dcterms:modified xsi:type="dcterms:W3CDTF">2018-07-26T13:08:15Z</dcterms:modified>
</cp:coreProperties>
</file>